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tags/tag23.xml" ContentType="application/vnd.openxmlformats-officedocument.presentationml.tags+xml"/>
  <Override PartName="/ppt/notesSlides/notesSlide23.xml" ContentType="application/vnd.openxmlformats-officedocument.presentationml.notesSlide+xml"/>
  <Override PartName="/ppt/tags/tag24.xml" ContentType="application/vnd.openxmlformats-officedocument.presentationml.tags+xml"/>
  <Override PartName="/ppt/notesSlides/notesSlide24.xml" ContentType="application/vnd.openxmlformats-officedocument.presentationml.notesSlide+xml"/>
  <Override PartName="/ppt/tags/tag25.xml" ContentType="application/vnd.openxmlformats-officedocument.presentationml.tags+xml"/>
  <Override PartName="/ppt/notesSlides/notesSlide25.xml" ContentType="application/vnd.openxmlformats-officedocument.presentationml.notesSlide+xml"/>
  <Override PartName="/ppt/tags/tag26.xml" ContentType="application/vnd.openxmlformats-officedocument.presentationml.tags+xml"/>
  <Override PartName="/ppt/notesSlides/notesSlide26.xml" ContentType="application/vnd.openxmlformats-officedocument.presentationml.notesSlide+xml"/>
  <Override PartName="/ppt/tags/tag27.xml" ContentType="application/vnd.openxmlformats-officedocument.presentationml.tags+xml"/>
  <Override PartName="/ppt/notesSlides/notesSlide27.xml" ContentType="application/vnd.openxmlformats-officedocument.presentationml.notesSlide+xml"/>
  <Override PartName="/ppt/tags/tag2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94" r:id="rId2"/>
    <p:sldId id="436" r:id="rId3"/>
    <p:sldId id="441" r:id="rId4"/>
    <p:sldId id="371" r:id="rId5"/>
    <p:sldId id="437" r:id="rId6"/>
    <p:sldId id="438" r:id="rId7"/>
    <p:sldId id="439" r:id="rId8"/>
    <p:sldId id="446" r:id="rId9"/>
    <p:sldId id="447" r:id="rId10"/>
    <p:sldId id="452" r:id="rId11"/>
    <p:sldId id="449" r:id="rId12"/>
    <p:sldId id="445" r:id="rId13"/>
    <p:sldId id="450" r:id="rId14"/>
    <p:sldId id="448" r:id="rId15"/>
    <p:sldId id="451" r:id="rId16"/>
    <p:sldId id="453" r:id="rId17"/>
    <p:sldId id="454" r:id="rId18"/>
    <p:sldId id="455" r:id="rId19"/>
    <p:sldId id="456" r:id="rId20"/>
    <p:sldId id="457" r:id="rId21"/>
    <p:sldId id="458" r:id="rId22"/>
    <p:sldId id="459" r:id="rId23"/>
    <p:sldId id="460" r:id="rId24"/>
    <p:sldId id="461" r:id="rId25"/>
    <p:sldId id="462" r:id="rId26"/>
    <p:sldId id="431" r:id="rId27"/>
    <p:sldId id="463" r:id="rId28"/>
  </p:sldIdLst>
  <p:sldSz cx="9144000" cy="6858000" type="screen4x3"/>
  <p:notesSz cx="7315200" cy="9601200"/>
  <p:embeddedFontLst>
    <p:embeddedFont>
      <p:font typeface="Roboto" pitchFamily="2" charset="0"/>
      <p:regular r:id="rId31"/>
      <p:bold r:id="rId32"/>
      <p:italic r:id="rId33"/>
      <p:boldItalic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EEECE1"/>
    <a:srgbClr val="D11034"/>
    <a:srgbClr val="5F6A72"/>
    <a:srgbClr val="782C2C"/>
    <a:srgbClr val="993939"/>
    <a:srgbClr val="AD2323"/>
    <a:srgbClr val="C83232"/>
    <a:srgbClr val="9F3B3B"/>
    <a:srgbClr val="A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31" autoAdjust="0"/>
    <p:restoredTop sz="84255" autoAdjust="0"/>
  </p:normalViewPr>
  <p:slideViewPr>
    <p:cSldViewPr>
      <p:cViewPr varScale="1">
        <p:scale>
          <a:sx n="50" d="100"/>
          <a:sy n="50" d="100"/>
        </p:scale>
        <p:origin x="1330" y="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2/9/2016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2/9/2016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7:00 – 7:05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886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5168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09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Send snapshot from </a:t>
            </a:r>
            <a:r>
              <a:rPr lang="en-US" dirty="0" err="1" smtClean="0"/>
              <a:t>Git</a:t>
            </a:r>
            <a:r>
              <a:rPr lang="en-US" baseline="0" dirty="0" smtClean="0"/>
              <a:t> command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1423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7:00 – 7:05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14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Send snapshot from </a:t>
            </a:r>
            <a:r>
              <a:rPr lang="en-US" dirty="0" err="1" smtClean="0"/>
              <a:t>Git</a:t>
            </a:r>
            <a:r>
              <a:rPr lang="en-US" baseline="0" dirty="0" smtClean="0"/>
              <a:t> command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400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7:00 – 7:05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930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Send snapshot from </a:t>
            </a:r>
            <a:r>
              <a:rPr lang="en-US" dirty="0" err="1" smtClean="0"/>
              <a:t>Git</a:t>
            </a:r>
            <a:r>
              <a:rPr lang="en-US" baseline="0" dirty="0" smtClean="0"/>
              <a:t> command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84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7:00 – 7:05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596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Send snapshot from </a:t>
            </a:r>
            <a:r>
              <a:rPr lang="en-US" dirty="0" err="1" smtClean="0"/>
              <a:t>Git</a:t>
            </a:r>
            <a:r>
              <a:rPr lang="en-US" baseline="0" dirty="0" smtClean="0"/>
              <a:t> command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0511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7:00 – 7:05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14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smtClean="0"/>
              <a:t>
Poll Title: During RCB, which of the following has been MOST helpful to your learning?
https://www.polleverywhere.com/multiple_choice_polls/rLHIDvpgHzxQ5ho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2801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7:00 – 7:05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572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Send snapshot from </a:t>
            </a:r>
            <a:r>
              <a:rPr lang="en-US" dirty="0" err="1" smtClean="0"/>
              <a:t>Git</a:t>
            </a:r>
            <a:r>
              <a:rPr lang="en-US" baseline="0" dirty="0" smtClean="0"/>
              <a:t> command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2536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Send snapshot from </a:t>
            </a:r>
            <a:r>
              <a:rPr lang="en-US" dirty="0" err="1" smtClean="0"/>
              <a:t>Git</a:t>
            </a:r>
            <a:r>
              <a:rPr lang="en-US" baseline="0" dirty="0" smtClean="0"/>
              <a:t> command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355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Send snapshot from </a:t>
            </a:r>
            <a:r>
              <a:rPr lang="en-US" dirty="0" err="1" smtClean="0"/>
              <a:t>Git</a:t>
            </a:r>
            <a:r>
              <a:rPr lang="en-US" baseline="0" dirty="0" smtClean="0"/>
              <a:t> command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584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Send snapshot from </a:t>
            </a:r>
            <a:r>
              <a:rPr lang="en-US" dirty="0" err="1" smtClean="0"/>
              <a:t>Git</a:t>
            </a:r>
            <a:r>
              <a:rPr lang="en-US" baseline="0" dirty="0" smtClean="0"/>
              <a:t> command 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512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7:00 – 7:05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7562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7:00 – 7:05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6996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7:00 – 7:05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21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Start</a:t>
            </a:r>
            <a:r>
              <a:rPr lang="en-US" baseline="0" dirty="0" smtClean="0"/>
              <a:t> at 6:45 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0142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7:00 – 7:05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93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159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166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3873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 smtClean="0"/>
              <a:t>7:00 – 7:05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629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57300" y="719138"/>
            <a:ext cx="48006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907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2/9/2016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24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2/9/2016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0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639437"/>
            <a:ext cx="6457950" cy="1098174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Join this livestream…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26892" y="3962400"/>
            <a:ext cx="6457950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join.me/337-329-686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365846" y="1712673"/>
            <a:ext cx="6457950" cy="10981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 </a:t>
            </a:r>
            <a:r>
              <a:rPr lang="en-US" sz="28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Be awesome and </a:t>
            </a:r>
            <a:endParaRPr lang="en-US" sz="2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43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owchart: Process 12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47493" y="664279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Rutgers Coding Bootcamp - All Rights Reserved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Time to Take Notes..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owchart: Process 9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pic>
        <p:nvPicPr>
          <p:cNvPr id="3074" name="Picture 2" descr="http://cdn.meme.am/instances/500x/55310524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747991"/>
            <a:ext cx="7424277" cy="556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183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owchart: Process 12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47493" y="664279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Rutgers Coding Bootcamp - All Rights Reserved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And Keep Organized!!!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owchart: Process 9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pic>
        <p:nvPicPr>
          <p:cNvPr id="2050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977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/>
          <p:cNvSpPr/>
          <p:nvPr/>
        </p:nvSpPr>
        <p:spPr>
          <a:xfrm>
            <a:off x="0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lowchart: Process 12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04800" y="914400"/>
            <a:ext cx="8686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Save the code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watch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Sublime and try to explain to your partner what’s happening line-by-line.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I know we haven’t covered 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before…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924800" y="98052"/>
            <a:ext cx="11103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15 min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14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639437"/>
            <a:ext cx="6457950" cy="1098174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and Alerts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696636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/>
          <p:cNvSpPr/>
          <p:nvPr/>
        </p:nvSpPr>
        <p:spPr>
          <a:xfrm>
            <a:off x="0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lowchart: Process 12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code using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that does all of the following: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Asks the user with a confirm: “Do you like _____” and store it into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Ask the user “What kind of ________” do you like with a prompt and store that into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924800" y="98052"/>
            <a:ext cx="11103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10 min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78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639437"/>
            <a:ext cx="6457950" cy="1098174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Conditionals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02938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/>
          <p:cNvSpPr/>
          <p:nvPr/>
        </p:nvSpPr>
        <p:spPr>
          <a:xfrm>
            <a:off x="0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lowchart: Process 12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04800" y="914400"/>
            <a:ext cx="8686800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code using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that does all of the following: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Asks the user if they like ______________.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do, then write the following: “I made you _________”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Otherwise, write: “Too bad. I don’t care”.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Bonus:</a:t>
            </a: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Ask the user what their birth year is. Then…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its greater than yours, create an alert saying: “You’re older than me”.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the same, create an alert saying: “You’re around my age”.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its smaller than your age say: “You’re younger than me”. </a:t>
            </a:r>
          </a:p>
          <a:p>
            <a:pPr marL="457200" indent="-457200">
              <a:buAutoNum type="arabicPeriod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924800" y="98052"/>
            <a:ext cx="11103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10 min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770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639437"/>
            <a:ext cx="6457950" cy="1098174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More JS!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17151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/>
          <p:cNvSpPr/>
          <p:nvPr/>
        </p:nvSpPr>
        <p:spPr>
          <a:xfrm>
            <a:off x="0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lowchart: Process 12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Retype the code shown on the screen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discuss with those around you what’s going to get alerted to the screen.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There will be multiple outputs.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924800" y="98052"/>
            <a:ext cx="11103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15 min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61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639437"/>
            <a:ext cx="6457950" cy="1098174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Break!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97556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254000"/>
            <a:ext cx="8636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8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639437"/>
            <a:ext cx="6457950" cy="1098174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31572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/>
        </p:nvSpPr>
        <p:spPr>
          <a:xfrm>
            <a:off x="0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Arrays – “Lists of Things”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lowchart: Process 12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http://www.htmlgoodies.com/img/2007/04/array-compariso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914400"/>
            <a:ext cx="7862515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207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/>
          <p:cNvSpPr/>
          <p:nvPr/>
        </p:nvSpPr>
        <p:spPr>
          <a:xfrm>
            <a:off x="0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lowchart: Process 12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Start with this array…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	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var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= 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animalsIWant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= [“lizards”, “skunks”, “chipmunks”]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ask the user to guess an animal you want.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 animal is in the array, alert: “You guessed Right!”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Use the 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indexOfMethod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that will be slacked out to you.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924800" y="98052"/>
            <a:ext cx="11103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10 min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82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/>
          <p:cNvSpPr/>
          <p:nvPr/>
        </p:nvSpPr>
        <p:spPr>
          <a:xfrm>
            <a:off x="0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lowchart: Process 12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the person next to you, make a list of 5 of your favorite bands/musicians and put it inside of an array and store that into a variable called </a:t>
            </a:r>
            <a:r>
              <a:rPr lang="en-US" sz="2400" b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myFavoriteMusicians</a:t>
            </a: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Ask the user for a band/artist, turn the input lower case and then tell the user if the band is one of your favorites. 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924800" y="98052"/>
            <a:ext cx="11103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10 min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13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/>
          <p:cNvSpPr/>
          <p:nvPr/>
        </p:nvSpPr>
        <p:spPr>
          <a:xfrm>
            <a:off x="0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Flowchart: Process 12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04800" y="914400"/>
            <a:ext cx="86868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the person next to you, using the below arrays: 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var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Gameboy = [ ‘Game boy’, ‘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nintendo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’, 149.99 ];</a:t>
            </a:r>
          </a:p>
          <a:p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var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pokemon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= [ ‘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Pokemon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Blue’, “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nintendo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’, 49.99];</a:t>
            </a:r>
          </a:p>
          <a:p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var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tetris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= [ ‘Tetris’, ‘Sega’, 49.99];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How would you (without changing the variable declarations):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Change the name of the Gameboy to “Game Boy Color”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Change the company of the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pokemon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game to capitalized.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Remote the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prise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of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Teris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and store it into a variable called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oldPrice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, then put in a new price of 9000.99 in the array.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Set the company of the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tetris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array to Nintendo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924800" y="98052"/>
            <a:ext cx="11103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20 min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48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639437"/>
            <a:ext cx="6457950" cy="1098174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Next Homework!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95860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 flipV="1">
            <a:off x="426892" y="3691893"/>
            <a:ext cx="7650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639437"/>
            <a:ext cx="8610600" cy="1098174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Questions?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52848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 flipV="1">
            <a:off x="426892" y="3691893"/>
            <a:ext cx="7650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639437"/>
            <a:ext cx="8610600" cy="1098174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Recap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159494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895599"/>
            <a:ext cx="6457950" cy="842011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Joys of </a:t>
            </a:r>
            <a:r>
              <a:rPr lang="en-US" sz="4500" b="1" i="1" dirty="0" err="1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90606" y="2667000"/>
            <a:ext cx="1066800" cy="257237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Day 7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426892" y="3962400"/>
            <a:ext cx="6457950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February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8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2016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211869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639437"/>
            <a:ext cx="6457950" cy="1098174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 Few Admin Items…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330563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owchart: Process 12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47493" y="664279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Rutgers Coding Bootcamp - All Rights Reserved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Attendance + Homework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owchart: Process 9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4800" y="914400"/>
            <a:ext cx="86868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Remember!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Attendance is Mandatory. Don’t miss more than 4 classes unless you have extenuating circumstances.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must complete 23 / 24 homework assignments.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Student Success tracks these items. 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Anyone failing to meet requirements won’t be able to access career services.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36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DON’T LET THAT HAPPEN TO YOU!!!</a:t>
            </a:r>
          </a:p>
        </p:txBody>
      </p:sp>
    </p:spTree>
    <p:extLst>
      <p:ext uri="{BB962C8B-B14F-4D97-AF65-F5344CB8AC3E}">
        <p14:creationId xmlns:p14="http://schemas.microsoft.com/office/powerpoint/2010/main" val="128130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owchart: Process 12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47493" y="664279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Rutgers Coding Bootcamp - All Rights Reserved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04800" y="98052"/>
            <a:ext cx="5867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Back to the Basics: </a:t>
            </a:r>
            <a:r>
              <a:rPr lang="en-US" sz="2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+ Terminal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owchart: Process 9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4800" y="914400"/>
            <a:ext cx="86868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Tuesday (February 9) – 9:30 – 10:10 PM 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I’ll be hosting a Basics Session on </a:t>
            </a: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Git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and Terminal.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This is primarily intended for folks who are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pretty lost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and/or could use a refresher 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File Navigation + Terminal Coordination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Git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Cloning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Git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Pushes (Concept and Approach)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Git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Branching and Checkouts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Git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Pull Requests 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463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owchart: Process 12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47493" y="664279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Rutgers Coding Bootcamp - All Rights Reserved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Homework #2 – Questions?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owchart: Process 9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Two parts to the assignment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Find a Bootstrap theme you like and apply the Bootstrap theme to your website.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715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9" name="Flowchart: Process 8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304800" y="2639437"/>
            <a:ext cx="6457950" cy="1098174"/>
          </a:xfrm>
        </p:spPr>
        <p:txBody>
          <a:bodyPr>
            <a:normAutofit/>
          </a:bodyPr>
          <a:lstStyle/>
          <a:p>
            <a:pPr algn="l"/>
            <a:r>
              <a:rPr lang="en-US" sz="4500" b="1" i="1" dirty="0" err="1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4500" b="1" i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!</a:t>
            </a:r>
            <a:endParaRPr lang="en-US" sz="45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3397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owchart: Process 12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47493" y="664279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Rutgers Coding Bootcamp - All Rights Reserved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Au Revoir Mr. </a:t>
            </a:r>
            <a:r>
              <a:rPr lang="en-US" sz="2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owchart: Process 9"/>
          <p:cNvSpPr/>
          <p:nvPr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RCB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pic>
        <p:nvPicPr>
          <p:cNvPr id="1026" name="Picture 2" descr="http://static1.squarespace.com/static/524caf98e4b0b5e2e07fd6cc/t/5659029ae4b0509ba9ee50f3/1448673946423/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914400"/>
            <a:ext cx="5961944" cy="5125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48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e5863f81-9a93-48ea-9195-d5ad6094504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9531</TotalTime>
  <Words>1093</Words>
  <Application>Microsoft Office PowerPoint</Application>
  <PresentationFormat>On-screen Show (4:3)</PresentationFormat>
  <Paragraphs>215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Roboto</vt:lpstr>
      <vt:lpstr>Calibri</vt:lpstr>
      <vt:lpstr>Office Theme</vt:lpstr>
      <vt:lpstr>Join this livestream…</vt:lpstr>
      <vt:lpstr>PowerPoint Presentation</vt:lpstr>
      <vt:lpstr>The Joys of Javascript</vt:lpstr>
      <vt:lpstr>A Few Admin Items…</vt:lpstr>
      <vt:lpstr>PowerPoint Presentation</vt:lpstr>
      <vt:lpstr>PowerPoint Presentation</vt:lpstr>
      <vt:lpstr>PowerPoint Presentation</vt:lpstr>
      <vt:lpstr>Javascript!</vt:lpstr>
      <vt:lpstr>PowerPoint Presentation</vt:lpstr>
      <vt:lpstr>PowerPoint Presentation</vt:lpstr>
      <vt:lpstr>PowerPoint Presentation</vt:lpstr>
      <vt:lpstr>PowerPoint Presentation</vt:lpstr>
      <vt:lpstr>Variables and Alerts</vt:lpstr>
      <vt:lpstr>PowerPoint Presentation</vt:lpstr>
      <vt:lpstr>Conditionals</vt:lpstr>
      <vt:lpstr>PowerPoint Presentation</vt:lpstr>
      <vt:lpstr>More JS!</vt:lpstr>
      <vt:lpstr>PowerPoint Presentation</vt:lpstr>
      <vt:lpstr>Break!</vt:lpstr>
      <vt:lpstr>Arrays</vt:lpstr>
      <vt:lpstr>PowerPoint Presentation</vt:lpstr>
      <vt:lpstr>PowerPoint Presentation</vt:lpstr>
      <vt:lpstr>PowerPoint Presentation</vt:lpstr>
      <vt:lpstr>PowerPoint Presentation</vt:lpstr>
      <vt:lpstr>Next Homework!</vt:lpstr>
      <vt:lpstr>Questions?</vt:lpstr>
      <vt:lpstr>Recap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Ahmed Haque</cp:lastModifiedBy>
  <cp:revision>1312</cp:revision>
  <cp:lastPrinted>2016-01-30T16:23:56Z</cp:lastPrinted>
  <dcterms:created xsi:type="dcterms:W3CDTF">2015-01-20T17:19:00Z</dcterms:created>
  <dcterms:modified xsi:type="dcterms:W3CDTF">2016-02-09T22:10:23Z</dcterms:modified>
</cp:coreProperties>
</file>